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36" d="100"/>
          <a:sy n="36" d="100"/>
        </p:scale>
        <p:origin x="212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linkedin.com/company/alpaca4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image" Target="../media/image13.jpe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hyperlink" Target="https://www.instagram.com/alpaca4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linkedin.com/company/alpaca4d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image" Target="../media/image13.jpe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hyperlink" Target="https://www.instagram.com/alpaca4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CE1C68-27E1-48E7-8C3F-EFFA6F744E3A}"/>
              </a:ext>
            </a:extLst>
          </p:cNvPr>
          <p:cNvSpPr/>
          <p:nvPr/>
        </p:nvSpPr>
        <p:spPr>
          <a:xfrm>
            <a:off x="-1" y="1432299"/>
            <a:ext cx="9601200" cy="16761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0532"/>
            <a:ext cx="9601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lpaca4d | Food4Rhino">
            <a:extLst>
              <a:ext uri="{FF2B5EF4-FFF2-40B4-BE49-F238E27FC236}">
                <a16:creationId xmlns:a16="http://schemas.microsoft.com/office/drawing/2014/main" id="{618D8BD8-2F20-46C5-BDEF-A0D9CEE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64" y="47024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32524"/>
          <a:stretch/>
        </p:blipFill>
        <p:spPr bwMode="auto">
          <a:xfrm>
            <a:off x="0" y="50119"/>
            <a:ext cx="4309912" cy="13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28601" y="1648883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5037597" y="3290290"/>
            <a:ext cx="4248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terrà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nelle</a:t>
            </a:r>
            <a:r>
              <a:rPr lang="en-GB" sz="2000" dirty="0">
                <a:latin typeface="Agency FB" panose="020B0503020202020204" pitchFamily="34" charset="0"/>
              </a:rPr>
              <a:t> ore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Sebastiano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studi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ineìgegneria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</a:t>
            </a:r>
          </a:p>
          <a:p>
            <a:pPr algn="just"/>
            <a:endParaRPr lang="en-GB" sz="2000" dirty="0">
              <a:latin typeface="Agency FB" panose="020B0503020202020204" pitchFamily="34" charset="0"/>
            </a:endParaRPr>
          </a:p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al nuovo tool per </a:t>
            </a:r>
            <a:r>
              <a:rPr lang="en-GB" sz="2000" dirty="0" err="1">
                <a:latin typeface="Agency FB" panose="020B0503020202020204" pitchFamily="34" charset="0"/>
              </a:rPr>
              <a:t>l’analisi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4745019" y="6517288"/>
            <a:ext cx="4752902" cy="6177780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F7EFE-7C1E-4F3D-A17E-551C180FD7F4}"/>
              </a:ext>
            </a:extLst>
          </p:cNvPr>
          <p:cNvSpPr/>
          <p:nvPr/>
        </p:nvSpPr>
        <p:spPr>
          <a:xfrm>
            <a:off x="152632" y="6527450"/>
            <a:ext cx="4498054" cy="61625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matematica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convinzione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nostril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automatic,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nostre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pagine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social:</a:t>
            </a:r>
          </a:p>
          <a:p>
            <a:endParaRPr lang="en-GB" b="1" dirty="0"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80B3F5-689B-4A37-9859-D053ED1E4275}"/>
              </a:ext>
            </a:extLst>
          </p:cNvPr>
          <p:cNvGrpSpPr/>
          <p:nvPr/>
        </p:nvGrpSpPr>
        <p:grpSpPr>
          <a:xfrm>
            <a:off x="7325209" y="128310"/>
            <a:ext cx="2253972" cy="1188355"/>
            <a:chOff x="752650" y="9169699"/>
            <a:chExt cx="3419833" cy="20174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DAB3FA-562B-433F-B011-D6F84B2DA8C0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73"/>
              <a:chOff x="752651" y="9162079"/>
              <a:chExt cx="3419832" cy="2017473"/>
            </a:xfrm>
          </p:grpSpPr>
          <p:pic>
            <p:nvPicPr>
              <p:cNvPr id="1034" name="Picture 10" descr="Instagram Logo transparent PNG - StickPNG">
                <a:extLst>
                  <a:ext uri="{FF2B5EF4-FFF2-40B4-BE49-F238E27FC236}">
                    <a16:creationId xmlns:a16="http://schemas.microsoft.com/office/drawing/2014/main" id="{CA05130F-DF24-40B9-81D7-F8183981D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E012716-CA2F-497B-9BA1-674175410FCF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301"/>
                <a:chOff x="3689050" y="1374169"/>
                <a:chExt cx="2961844" cy="1756384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B746120-62ED-4964-80B0-4D109DEC7479}"/>
                    </a:ext>
                  </a:extLst>
                </p:cNvPr>
                <p:cNvSpPr txBox="1"/>
                <p:nvPr/>
              </p:nvSpPr>
              <p:spPr>
                <a:xfrm>
                  <a:off x="3689050" y="1988211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066F90B-D4FF-4FBF-85CF-265A74C10A41}"/>
                    </a:ext>
                  </a:extLst>
                </p:cNvPr>
                <p:cNvSpPr txBox="1"/>
                <p:nvPr/>
              </p:nvSpPr>
              <p:spPr>
                <a:xfrm>
                  <a:off x="3689050" y="2564720"/>
                  <a:ext cx="2746157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90C1BF8-A2D6-4075-83F1-7F1733B9C8F2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7115F33-0968-4EAE-845F-7C5983BF5BAE}"/>
                </a:ext>
              </a:extLst>
            </p:cNvPr>
            <p:cNvGrpSpPr/>
            <p:nvPr/>
          </p:nvGrpSpPr>
          <p:grpSpPr>
            <a:xfrm>
              <a:off x="794690" y="10542358"/>
              <a:ext cx="515980" cy="480491"/>
              <a:chOff x="5871693" y="4630718"/>
              <a:chExt cx="559379" cy="55938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5AD3321-490F-42A3-8811-90C6DD863155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1046" name="Picture 22" descr="LinkedIn logo PNG">
                <a:extLst>
                  <a:ext uri="{FF2B5EF4-FFF2-40B4-BE49-F238E27FC236}">
                    <a16:creationId xmlns:a16="http://schemas.microsoft.com/office/drawing/2014/main" id="{435CB8A9-2ADF-4BFE-BF7E-0D6E9081C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23BECEA-3F3E-4F2D-937E-16633BD05A6E}"/>
                </a:ext>
              </a:extLst>
            </p:cNvPr>
            <p:cNvGrpSpPr/>
            <p:nvPr/>
          </p:nvGrpSpPr>
          <p:grpSpPr>
            <a:xfrm>
              <a:off x="752650" y="9884946"/>
              <a:ext cx="584265" cy="536355"/>
              <a:chOff x="4220082" y="5464263"/>
              <a:chExt cx="616670" cy="58426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57520B4-AF1A-47D7-8756-C9968E9679D7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86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C82D8032-DBF9-4379-9A4E-1A59B2D48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2" y="5464263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E7C55F-745B-44AD-BF7E-C4437A55A2C1}"/>
              </a:ext>
            </a:extLst>
          </p:cNvPr>
          <p:cNvGrpSpPr/>
          <p:nvPr/>
        </p:nvGrpSpPr>
        <p:grpSpPr>
          <a:xfrm>
            <a:off x="297922" y="12173181"/>
            <a:ext cx="2174474" cy="293952"/>
            <a:chOff x="297922" y="11928771"/>
            <a:chExt cx="2964427" cy="508336"/>
          </a:xfrm>
        </p:grpSpPr>
        <p:pic>
          <p:nvPicPr>
            <p:cNvPr id="107" name="Picture 16" descr="Come creare un account Gmail/Google in pochi minuti - SISTEMISTA . IT">
              <a:extLst>
                <a:ext uri="{FF2B5EF4-FFF2-40B4-BE49-F238E27FC236}">
                  <a16:creationId xmlns:a16="http://schemas.microsoft.com/office/drawing/2014/main" id="{C38080C8-2B93-465A-BA34-77865F836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22" y="12104068"/>
              <a:ext cx="441953" cy="333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AC8F17-7B8A-4867-AFB4-FC128C6D45B9}"/>
                </a:ext>
              </a:extLst>
            </p:cNvPr>
            <p:cNvSpPr txBox="1"/>
            <p:nvPr/>
          </p:nvSpPr>
          <p:spPr>
            <a:xfrm>
              <a:off x="759746" y="11928771"/>
              <a:ext cx="2502603" cy="404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solidFill>
                    <a:srgbClr val="0070C0"/>
                  </a:solidFill>
                  <a:latin typeface="Bahnschrift Condensed" panose="020B0502040204020203" pitchFamily="34" charset="0"/>
                </a:rPr>
                <a:t>alpaca4d@gmail.com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108307" y="1906051"/>
            <a:ext cx="425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TITOLO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151679" y="3218543"/>
            <a:ext cx="3942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err="1">
                <a:latin typeface="Agency FB" panose="020B0503020202020204" pitchFamily="34" charset="0"/>
              </a:rPr>
              <a:t>Relatori</a:t>
            </a:r>
            <a:r>
              <a:rPr lang="en-GB" sz="2000" b="1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Sebastiano VALVO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Senior Research Engineer.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80FBD6-53A3-4E4B-825A-A1239045AAAB}"/>
              </a:ext>
            </a:extLst>
          </p:cNvPr>
          <p:cNvCxnSpPr>
            <a:cxnSpLocks/>
          </p:cNvCxnSpPr>
          <p:nvPr/>
        </p:nvCxnSpPr>
        <p:spPr>
          <a:xfrm>
            <a:off x="0" y="3121774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5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5" t="-721" b="1"/>
          <a:stretch/>
        </p:blipFill>
        <p:spPr bwMode="auto">
          <a:xfrm>
            <a:off x="-1" y="1331126"/>
            <a:ext cx="9601201" cy="114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32524"/>
          <a:stretch/>
        </p:blipFill>
        <p:spPr bwMode="auto">
          <a:xfrm>
            <a:off x="-1" y="17231"/>
            <a:ext cx="4544057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48907" y="1906371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4984217" y="3228467"/>
            <a:ext cx="4248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terrà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nelle</a:t>
            </a:r>
            <a:r>
              <a:rPr lang="en-GB" sz="2000" dirty="0">
                <a:latin typeface="Agency FB" panose="020B0503020202020204" pitchFamily="34" charset="0"/>
              </a:rPr>
              <a:t> ore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Sebastiano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studi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ineìgegneria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</a:t>
            </a:r>
          </a:p>
          <a:p>
            <a:pPr algn="just"/>
            <a:endParaRPr lang="en-GB" sz="2000" dirty="0">
              <a:latin typeface="Agency FB" panose="020B0503020202020204" pitchFamily="34" charset="0"/>
            </a:endParaRPr>
          </a:p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al nuovo tool per </a:t>
            </a:r>
            <a:r>
              <a:rPr lang="en-GB" sz="2000" dirty="0" err="1">
                <a:latin typeface="Agency FB" panose="020B0503020202020204" pitchFamily="34" charset="0"/>
              </a:rPr>
              <a:t>l’analisi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4745019" y="6517288"/>
            <a:ext cx="4752902" cy="6177780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426214" y="2538915"/>
            <a:ext cx="881486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342645" y="1983338"/>
            <a:ext cx="425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TITOLO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398435" y="3085514"/>
            <a:ext cx="3524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Relatori</a:t>
            </a:r>
            <a:r>
              <a:rPr lang="en-GB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Sebastiano VALVO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Ing.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pic>
        <p:nvPicPr>
          <p:cNvPr id="40" name="Picture 10" descr="Alpaca4d | Food4Rhino">
            <a:extLst>
              <a:ext uri="{FF2B5EF4-FFF2-40B4-BE49-F238E27FC236}">
                <a16:creationId xmlns:a16="http://schemas.microsoft.com/office/drawing/2014/main" id="{D4972DF1-5845-49AB-906B-94F7C5EF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64" y="47024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90353-E11F-49A0-A038-D84BC8618609}"/>
              </a:ext>
            </a:extLst>
          </p:cNvPr>
          <p:cNvGrpSpPr/>
          <p:nvPr/>
        </p:nvGrpSpPr>
        <p:grpSpPr>
          <a:xfrm>
            <a:off x="7325209" y="128310"/>
            <a:ext cx="2253972" cy="1188355"/>
            <a:chOff x="752650" y="9169699"/>
            <a:chExt cx="3419833" cy="2017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FDECF3-4ED1-4A61-9977-F5F6F4CFE59D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73"/>
              <a:chOff x="752651" y="9162079"/>
              <a:chExt cx="3419832" cy="2017473"/>
            </a:xfrm>
          </p:grpSpPr>
          <p:pic>
            <p:nvPicPr>
              <p:cNvPr id="57" name="Picture 10" descr="Instagram Logo transparent PNG - StickPNG">
                <a:extLst>
                  <a:ext uri="{FF2B5EF4-FFF2-40B4-BE49-F238E27FC236}">
                    <a16:creationId xmlns:a16="http://schemas.microsoft.com/office/drawing/2014/main" id="{3C959833-9F75-44E8-B943-ABAEF6ACE1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B73A220-77D6-45D0-8A5D-B960F6E9A7C4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301"/>
                <a:chOff x="3689050" y="1374169"/>
                <a:chExt cx="2961844" cy="175638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ABF16DF-138F-486C-A4C8-E37434AFF502}"/>
                    </a:ext>
                  </a:extLst>
                </p:cNvPr>
                <p:cNvSpPr txBox="1"/>
                <p:nvPr/>
              </p:nvSpPr>
              <p:spPr>
                <a:xfrm>
                  <a:off x="3689050" y="1988211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C88B73-0EFA-4233-8252-BC3FFC81EAAE}"/>
                    </a:ext>
                  </a:extLst>
                </p:cNvPr>
                <p:cNvSpPr txBox="1"/>
                <p:nvPr/>
              </p:nvSpPr>
              <p:spPr>
                <a:xfrm>
                  <a:off x="3689050" y="2564720"/>
                  <a:ext cx="2746157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EC0231-0AE3-40BB-8CFF-8D6782FB9CFA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B709ED1-B016-416A-B328-4D436ED321C5}"/>
                </a:ext>
              </a:extLst>
            </p:cNvPr>
            <p:cNvGrpSpPr/>
            <p:nvPr/>
          </p:nvGrpSpPr>
          <p:grpSpPr>
            <a:xfrm>
              <a:off x="794690" y="10542358"/>
              <a:ext cx="515980" cy="480491"/>
              <a:chOff x="5871693" y="4630718"/>
              <a:chExt cx="559379" cy="55938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DCF1CAA-EF2A-4771-B6C5-B3B6348C4C5C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6" name="Picture 22" descr="LinkedIn logo PNG">
                <a:extLst>
                  <a:ext uri="{FF2B5EF4-FFF2-40B4-BE49-F238E27FC236}">
                    <a16:creationId xmlns:a16="http://schemas.microsoft.com/office/drawing/2014/main" id="{E06E20AA-4D4D-49CC-BFE1-4410393E0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5ED8CCE-5064-413D-86A7-1ABD5D083649}"/>
                </a:ext>
              </a:extLst>
            </p:cNvPr>
            <p:cNvGrpSpPr/>
            <p:nvPr/>
          </p:nvGrpSpPr>
          <p:grpSpPr>
            <a:xfrm>
              <a:off x="752650" y="9884946"/>
              <a:ext cx="584265" cy="536355"/>
              <a:chOff x="4220082" y="5464263"/>
              <a:chExt cx="616670" cy="58426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D955858-86A2-4942-B7B6-C630AE29714B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2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2AC2BB93-E733-4E52-9E58-0ABFE1D96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2" y="5464263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FBABE-4E93-4F32-AD96-8907C439D751}"/>
              </a:ext>
            </a:extLst>
          </p:cNvPr>
          <p:cNvSpPr/>
          <p:nvPr/>
        </p:nvSpPr>
        <p:spPr>
          <a:xfrm>
            <a:off x="152632" y="6527450"/>
            <a:ext cx="4498054" cy="61625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matematica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convinzione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nostril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automatic,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nostre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pagine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social:</a:t>
            </a:r>
          </a:p>
          <a:p>
            <a:endParaRPr lang="en-GB" b="1" dirty="0"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8E3F8-8D0C-416B-92BD-7F322A676253}"/>
              </a:ext>
            </a:extLst>
          </p:cNvPr>
          <p:cNvSpPr txBox="1"/>
          <p:nvPr/>
        </p:nvSpPr>
        <p:spPr>
          <a:xfrm>
            <a:off x="636680" y="12173181"/>
            <a:ext cx="1835716" cy="233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  <a:latin typeface="Bahnschrift Condensed" panose="020B0502040204020203" pitchFamily="34" charset="0"/>
              </a:rPr>
              <a:t>alpaca4d@gmail.com</a:t>
            </a:r>
          </a:p>
        </p:txBody>
      </p:sp>
      <p:pic>
        <p:nvPicPr>
          <p:cNvPr id="69" name="Picture 16" descr="Come creare un account Gmail/Google in pochi minuti - SISTEMISTA . IT">
            <a:extLst>
              <a:ext uri="{FF2B5EF4-FFF2-40B4-BE49-F238E27FC236}">
                <a16:creationId xmlns:a16="http://schemas.microsoft.com/office/drawing/2014/main" id="{4DD57F9A-BEF7-4E0A-9583-1E421498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2" y="12274549"/>
            <a:ext cx="324182" cy="1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9B1BEB-8CAB-4208-A00B-5CA8C2B083CC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3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412</Words>
  <Application>Microsoft Office PowerPoint</Application>
  <PresentationFormat>A3 Paper (297x420 mm)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Agency FB</vt:lpstr>
      <vt:lpstr>Arial</vt:lpstr>
      <vt:lpstr>Bahnschrift Condensed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Domenico Gaudioso</cp:lastModifiedBy>
  <cp:revision>30</cp:revision>
  <dcterms:created xsi:type="dcterms:W3CDTF">2021-04-24T10:26:59Z</dcterms:created>
  <dcterms:modified xsi:type="dcterms:W3CDTF">2021-04-25T16:36:15Z</dcterms:modified>
</cp:coreProperties>
</file>